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1" r:id="rId9"/>
    <p:sldId id="265" r:id="rId10"/>
    <p:sldId id="263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C7B8-C0E3-4802-AC77-811F7ECDFAE7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ED452-A61A-4D3F-AA37-9E9AF5FDA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81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ED452-A61A-4D3F-AA37-9E9AF5FDA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76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8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4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37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2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2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9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31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9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4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0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9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57E14-2DE0-47A0-8B3B-A39AE59F8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1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10" Type="http://schemas.openxmlformats.org/officeDocument/2006/relationships/image" Target="../media/image20.emf"/><Relationship Id="rId4" Type="http://schemas.openxmlformats.org/officeDocument/2006/relationships/image" Target="../media/image14.emf"/><Relationship Id="rId9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g"/><Relationship Id="rId5" Type="http://schemas.openxmlformats.org/officeDocument/2006/relationships/image" Target="../media/image33.emf"/><Relationship Id="rId4" Type="http://schemas.openxmlformats.org/officeDocument/2006/relationships/image" Target="../media/image3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7" Type="http://schemas.openxmlformats.org/officeDocument/2006/relationships/image" Target="../media/image40.jp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g"/><Relationship Id="rId5" Type="http://schemas.openxmlformats.org/officeDocument/2006/relationships/image" Target="../media/image38.emf"/><Relationship Id="rId4" Type="http://schemas.openxmlformats.org/officeDocument/2006/relationships/image" Target="../media/image3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-163773"/>
            <a:ext cx="12191999" cy="7506269"/>
          </a:xfrm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351129" y="709684"/>
            <a:ext cx="8802806" cy="5609229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110538" y="2479567"/>
            <a:ext cx="3970922" cy="145531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i="1" dirty="0">
                <a:solidFill>
                  <a:schemeClr val="bg1"/>
                </a:solidFill>
                <a:latin typeface="NikoshBAN" pitchFamily="2" charset="0"/>
              </a:rPr>
              <a:t>স্বা</a:t>
            </a:r>
            <a:r>
              <a:rPr lang="en-US" sz="6600" b="1" i="1" dirty="0">
                <a:solidFill>
                  <a:schemeClr val="bg1"/>
                </a:solidFill>
                <a:latin typeface="NikoshBAN" pitchFamily="2" charset="0"/>
              </a:rPr>
              <a:t> </a:t>
            </a:r>
            <a:r>
              <a:rPr lang="bn-BD" sz="6600" b="1" i="1" dirty="0">
                <a:solidFill>
                  <a:schemeClr val="bg1"/>
                </a:solidFill>
                <a:latin typeface="NikoshBAN" pitchFamily="2" charset="0"/>
              </a:rPr>
              <a:t>গ</a:t>
            </a:r>
            <a:r>
              <a:rPr lang="en-US" sz="6600" b="1" i="1" dirty="0">
                <a:solidFill>
                  <a:schemeClr val="bg1"/>
                </a:solidFill>
                <a:latin typeface="NikoshBAN" pitchFamily="2" charset="0"/>
              </a:rPr>
              <a:t>  </a:t>
            </a:r>
            <a:r>
              <a:rPr lang="bn-BD" sz="6600" b="1" dirty="0">
                <a:solidFill>
                  <a:schemeClr val="bg1"/>
                </a:solidFill>
                <a:latin typeface="NikoshBAN" pitchFamily="2" charset="0"/>
              </a:rPr>
              <a:t>ত</a:t>
            </a:r>
            <a:r>
              <a:rPr lang="en-US" sz="6600" b="1" i="1" dirty="0">
                <a:solidFill>
                  <a:schemeClr val="bg1"/>
                </a:solidFill>
                <a:latin typeface="NikoshBAN" pitchFamily="2" charset="0"/>
              </a:rPr>
              <a:t> </a:t>
            </a:r>
            <a:r>
              <a:rPr lang="bn-BD" sz="6600" b="1" i="1" dirty="0">
                <a:solidFill>
                  <a:schemeClr val="bg1"/>
                </a:solidFill>
                <a:latin typeface="NikoshBAN" pitchFamily="2" charset="0"/>
              </a:rPr>
              <a:t>ম</a:t>
            </a:r>
            <a:r>
              <a:rPr lang="en-US" sz="6600" b="1" i="1" dirty="0">
                <a:solidFill>
                  <a:schemeClr val="bg1"/>
                </a:solidFill>
                <a:latin typeface="NikoshBAN" pitchFamily="2" charset="0"/>
              </a:rPr>
              <a:t> </a:t>
            </a:r>
            <a:endParaRPr lang="en-US" sz="6600" b="1" dirty="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9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b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2192" y="585645"/>
            <a:ext cx="4641493" cy="25141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973" y="3177236"/>
            <a:ext cx="2692990" cy="3048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9662" y="686490"/>
            <a:ext cx="4633141" cy="24907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5414" y="3204434"/>
            <a:ext cx="2134068" cy="4074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91" y="3904657"/>
            <a:ext cx="4641493" cy="243384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7800" y="6542207"/>
            <a:ext cx="1270278" cy="31757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357" y="3904657"/>
            <a:ext cx="4633141" cy="252060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14029" y="6535855"/>
            <a:ext cx="1016223" cy="3302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9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50" y="1009282"/>
            <a:ext cx="5512157" cy="26354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6224" y="1099433"/>
            <a:ext cx="5061731" cy="25452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6224" y="3738210"/>
            <a:ext cx="4919730" cy="27466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828" y="3747888"/>
            <a:ext cx="1778390" cy="2667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0916" y="3487474"/>
            <a:ext cx="1880012" cy="3937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48835" y="6538912"/>
            <a:ext cx="2184879" cy="292172"/>
          </a:xfrm>
          <a:prstGeom prst="rect">
            <a:avLst/>
          </a:prstGeom>
        </p:spPr>
      </p:pic>
      <p:sp>
        <p:nvSpPr>
          <p:cNvPr id="12" name="Content Placeholder 2"/>
          <p:cNvSpPr>
            <a:spLocks noGrp="1"/>
          </p:cNvSpPr>
          <p:nvPr>
            <p:ph type="title"/>
          </p:nvPr>
        </p:nvSpPr>
        <p:spPr>
          <a:xfrm>
            <a:off x="679450" y="17463"/>
            <a:ext cx="10515600" cy="846137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বৈশ্বিক</a:t>
            </a:r>
            <a:r>
              <a:rPr lang="en-US" dirty="0" smtClean="0">
                <a:solidFill>
                  <a:schemeClr val="bg1"/>
                </a:solidFill>
              </a:rPr>
              <a:t> উ</a:t>
            </a:r>
            <a:r>
              <a:rPr lang="bn-BD" sz="3600" dirty="0" smtClean="0">
                <a:solidFill>
                  <a:schemeClr val="bg1"/>
                </a:solidFill>
              </a:rPr>
              <a:t>ষ্ণায়নের</a:t>
            </a:r>
            <a:r>
              <a:rPr lang="bn-BD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কারণ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10916" y="5111520"/>
            <a:ext cx="4114800" cy="365125"/>
          </a:xfrm>
        </p:spPr>
        <p:txBody>
          <a:bodyPr/>
          <a:lstStyle/>
          <a:p>
            <a:r>
              <a:rPr lang="en-US" dirty="0" smtClean="0"/>
              <a:t>humayunkabirttc@gmail.com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8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349" y="163589"/>
            <a:ext cx="10237631" cy="1325563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 algn="ctr"/>
            <a:r>
              <a:rPr lang="bn-BD" b="1" dirty="0">
                <a:solidFill>
                  <a:schemeClr val="bg1"/>
                </a:solidFill>
              </a:rPr>
              <a:t>এসো মিলিয়ে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bn-BD" b="1" dirty="0">
                <a:solidFill>
                  <a:schemeClr val="bg1"/>
                </a:solidFill>
              </a:rPr>
              <a:t>নেই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349" y="1695846"/>
            <a:ext cx="10515600" cy="4351338"/>
          </a:xfrm>
        </p:spPr>
        <p:txBody>
          <a:bodyPr/>
          <a:lstStyle/>
          <a:p>
            <a:r>
              <a:rPr lang="en-US" dirty="0" err="1" smtClean="0"/>
              <a:t>গ্রিনহাউস</a:t>
            </a:r>
            <a:r>
              <a:rPr lang="en-US" dirty="0" smtClean="0"/>
              <a:t> </a:t>
            </a:r>
            <a:r>
              <a:rPr lang="en-US" dirty="0" err="1" smtClean="0"/>
              <a:t>গ্যাস</a:t>
            </a:r>
            <a:r>
              <a:rPr lang="en-US" dirty="0" smtClean="0"/>
              <a:t>              </a:t>
            </a:r>
          </a:p>
          <a:p>
            <a:r>
              <a:rPr lang="en-US" dirty="0" err="1" smtClean="0"/>
              <a:t>কালো</a:t>
            </a:r>
            <a:r>
              <a:rPr lang="en-US" dirty="0" smtClean="0"/>
              <a:t> </a:t>
            </a:r>
            <a:r>
              <a:rPr lang="en-US" dirty="0" err="1" smtClean="0"/>
              <a:t>ধোয়া</a:t>
            </a:r>
            <a:endParaRPr lang="en-US" dirty="0" smtClean="0"/>
          </a:p>
          <a:p>
            <a:r>
              <a:rPr lang="en-US" dirty="0" err="1" smtClean="0"/>
              <a:t>বনভূমি</a:t>
            </a:r>
            <a:r>
              <a:rPr lang="en-US" dirty="0" smtClean="0"/>
              <a:t> </a:t>
            </a:r>
            <a:r>
              <a:rPr lang="en-US" dirty="0" err="1" smtClean="0"/>
              <a:t>উজাড়</a:t>
            </a:r>
            <a:r>
              <a:rPr lang="en-US" dirty="0" smtClean="0"/>
              <a:t> </a:t>
            </a:r>
            <a:r>
              <a:rPr lang="en-US" dirty="0" err="1" smtClean="0"/>
              <a:t>হওয়া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349" y="3394337"/>
            <a:ext cx="2201214" cy="811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185" y="4180654"/>
            <a:ext cx="2184879" cy="6110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351" y="4791696"/>
            <a:ext cx="2484549" cy="6445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349" y="5578013"/>
            <a:ext cx="2484549" cy="60346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7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86" y="813083"/>
            <a:ext cx="5201992" cy="249850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51" y="813083"/>
            <a:ext cx="5201992" cy="2498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97" y="3818792"/>
            <a:ext cx="5201992" cy="2498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5655" y="3379198"/>
            <a:ext cx="648538" cy="35375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822028" y="3379198"/>
            <a:ext cx="1429554" cy="370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বন্যা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51" y="3818792"/>
            <a:ext cx="5201992" cy="24985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4254" y="6413679"/>
            <a:ext cx="2331076" cy="334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খরা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65961" y="6413679"/>
            <a:ext cx="2485621" cy="334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ভূমিকম্প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type="title"/>
          </p:nvPr>
        </p:nvSpPr>
        <p:spPr>
          <a:xfrm>
            <a:off x="2365655" y="0"/>
            <a:ext cx="7606049" cy="6604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প্রাকৃতিক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bn-BD" sz="3600" b="1" dirty="0" smtClean="0">
                <a:solidFill>
                  <a:schemeClr val="bg1"/>
                </a:solidFill>
              </a:rPr>
              <a:t>দুর্যোগ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1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822" y="1122203"/>
            <a:ext cx="4288665" cy="22773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4709" y="3334622"/>
            <a:ext cx="1367759" cy="6175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7774" y="1122203"/>
            <a:ext cx="4350912" cy="21871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3230" y="3414449"/>
            <a:ext cx="965412" cy="3599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21" y="3952189"/>
            <a:ext cx="4288665" cy="22243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897" y="3952189"/>
            <a:ext cx="4288665" cy="222436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944709" y="6176557"/>
            <a:ext cx="1674254" cy="520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নদী</a:t>
            </a:r>
            <a:r>
              <a:rPr lang="en-US" dirty="0" smtClean="0"/>
              <a:t> </a:t>
            </a:r>
            <a:r>
              <a:rPr lang="en-US" dirty="0" err="1" smtClean="0"/>
              <a:t>ভরাট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12180" y="6176557"/>
            <a:ext cx="1558344" cy="404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পাহাড়</a:t>
            </a:r>
            <a:r>
              <a:rPr lang="en-US" dirty="0" smtClean="0"/>
              <a:t> </a:t>
            </a:r>
            <a:r>
              <a:rPr lang="en-US" dirty="0" err="1" smtClean="0"/>
              <a:t>কাটা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type="title"/>
          </p:nvPr>
        </p:nvSpPr>
        <p:spPr>
          <a:xfrm>
            <a:off x="2434778" y="1"/>
            <a:ext cx="6708775" cy="8957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মানবসৃষ্ট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bn-BD" sz="3600" dirty="0">
                <a:solidFill>
                  <a:schemeClr val="bg1"/>
                </a:solidFill>
              </a:rPr>
              <a:t>দুর্যোগ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8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 algn="ctr"/>
            <a:r>
              <a:rPr lang="en-US" b="1" dirty="0" err="1" smtClean="0"/>
              <a:t>দলীয়</a:t>
            </a:r>
            <a:r>
              <a:rPr lang="en-US" b="1" dirty="0" smtClean="0"/>
              <a:t> </a:t>
            </a:r>
            <a:r>
              <a:rPr lang="en-US" b="1" dirty="0" err="1" smtClean="0"/>
              <a:t>কাজ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0621" y="2240924"/>
            <a:ext cx="7559898" cy="10818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3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bn-BD" dirty="0"/>
              <a:t>এসো মিলিয়ে</a:t>
            </a:r>
            <a:r>
              <a:rPr lang="en-US" dirty="0"/>
              <a:t> </a:t>
            </a:r>
            <a:r>
              <a:rPr lang="bn-BD" dirty="0"/>
              <a:t>নেই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bn-BD" b="1" dirty="0" smtClean="0">
                <a:solidFill>
                  <a:schemeClr val="bg1"/>
                </a:solidFill>
              </a:rPr>
              <a:t>র্যোগ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0" y="1828800"/>
            <a:ext cx="12299323" cy="5029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 smtClean="0">
              <a:solidFill>
                <a:schemeClr val="bg1"/>
              </a:solidFill>
            </a:endParaRPr>
          </a:p>
          <a:p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err="1" smtClean="0">
                <a:solidFill>
                  <a:schemeClr val="bg1"/>
                </a:solidFill>
              </a:rPr>
              <a:t>প্রাকৃতিক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</a:rPr>
              <a:t>দুর্যোগ</a:t>
            </a:r>
            <a:r>
              <a:rPr lang="en-US" sz="2800" b="1" dirty="0" smtClean="0">
                <a:solidFill>
                  <a:schemeClr val="bg1"/>
                </a:solidFill>
              </a:rPr>
              <a:t>   </a:t>
            </a:r>
            <a:r>
              <a:rPr lang="en-US" sz="4000" b="1" dirty="0" err="1" smtClean="0">
                <a:solidFill>
                  <a:schemeClr val="bg1"/>
                </a:solidFill>
              </a:rPr>
              <a:t>সূমহ</a:t>
            </a:r>
            <a:r>
              <a:rPr lang="en-US" sz="4000" b="1" dirty="0" smtClean="0">
                <a:solidFill>
                  <a:schemeClr val="bg1"/>
                </a:solidFill>
              </a:rPr>
              <a:t>     				 </a:t>
            </a:r>
            <a:r>
              <a:rPr lang="en-US" sz="4000" b="1" dirty="0" err="1" smtClean="0">
                <a:solidFill>
                  <a:schemeClr val="bg1"/>
                </a:solidFill>
              </a:rPr>
              <a:t>মানবসৃষ্ট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</a:rPr>
              <a:t>দুর্যোগ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সূমহ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১.সুনামি							১. </a:t>
            </a:r>
            <a:r>
              <a:rPr lang="en-US" sz="4000" b="1" dirty="0" err="1" smtClean="0">
                <a:solidFill>
                  <a:schemeClr val="bg1"/>
                </a:solidFill>
              </a:rPr>
              <a:t>জলাভূমি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ভরাট</a:t>
            </a:r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২.বন্যা							২. </a:t>
            </a:r>
            <a:r>
              <a:rPr lang="en-US" sz="4000" b="1" dirty="0" err="1" smtClean="0">
                <a:solidFill>
                  <a:schemeClr val="bg1"/>
                </a:solidFill>
              </a:rPr>
              <a:t>পাহাড়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কাটা</a:t>
            </a:r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৩.অনাবৃষ্টি							৩.বনভূমি </a:t>
            </a:r>
            <a:r>
              <a:rPr lang="en-US" sz="4000" b="1" dirty="0" err="1" smtClean="0">
                <a:solidFill>
                  <a:schemeClr val="bg1"/>
                </a:solidFill>
              </a:rPr>
              <a:t>ধ্বংস</a:t>
            </a:r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৪.খরা							৪. </a:t>
            </a:r>
            <a:r>
              <a:rPr lang="en-US" sz="4000" b="1" dirty="0" err="1" smtClean="0">
                <a:solidFill>
                  <a:schemeClr val="bg1"/>
                </a:solidFill>
              </a:rPr>
              <a:t>যানবাহনের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কালো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ধোয়া</a:t>
            </a:r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৫.ভূমিকম্প						   ৫. </a:t>
            </a:r>
            <a:r>
              <a:rPr lang="en-US" sz="4000" b="1" dirty="0" err="1" smtClean="0">
                <a:solidFill>
                  <a:schemeClr val="bg1"/>
                </a:solidFill>
              </a:rPr>
              <a:t>জমিমে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রাসায়নিক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সার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	</a:t>
            </a:r>
            <a:r>
              <a:rPr lang="en-US" sz="4000" b="1" dirty="0" err="1" smtClean="0">
                <a:solidFill>
                  <a:schemeClr val="bg1"/>
                </a:solidFill>
              </a:rPr>
              <a:t>প্রয়োগ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৬. </a:t>
            </a:r>
            <a:r>
              <a:rPr lang="en-US" sz="4000" b="1" dirty="0" err="1" smtClean="0">
                <a:solidFill>
                  <a:schemeClr val="bg1"/>
                </a:solidFill>
              </a:rPr>
              <a:t>নদীভাঙ্গন</a:t>
            </a:r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৭.জলোচ্ছ্বাস</a:t>
            </a:r>
          </a:p>
          <a:p>
            <a:pPr algn="ctr"/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70420" y="6839308"/>
            <a:ext cx="4114800" cy="365125"/>
          </a:xfrm>
        </p:spPr>
        <p:txBody>
          <a:bodyPr/>
          <a:lstStyle/>
          <a:p>
            <a:r>
              <a:rPr lang="en-US" dirty="0" smtClean="0"/>
              <a:t>humayunkabirttc@gmail.com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5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77274"/>
            <a:ext cx="10515600" cy="132556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bn-BD" b="1" dirty="0">
                <a:latin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</a:rPr>
              <a:t>মূল্যায়ন</a:t>
            </a:r>
            <a:br>
              <a:rPr lang="bn-BD" b="1" dirty="0" smtClean="0">
                <a:latin typeface="NikoshBAN" pitchFamily="2" charset="0"/>
              </a:rPr>
            </a:b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838200" y="2135165"/>
            <a:ext cx="918191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১</a:t>
            </a:r>
            <a:r>
              <a:rPr lang="en-US" sz="4000" dirty="0" smtClean="0"/>
              <a:t>.খরা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bn-BD" sz="2800" dirty="0" smtClean="0"/>
              <a:t>দুর্যোগ</a:t>
            </a:r>
            <a:r>
              <a:rPr lang="en-US" sz="4000" dirty="0" smtClean="0"/>
              <a:t>?</a:t>
            </a:r>
          </a:p>
          <a:p>
            <a:r>
              <a:rPr lang="en-US" sz="4000" dirty="0" smtClean="0"/>
              <a:t>২. </a:t>
            </a:r>
            <a:r>
              <a:rPr lang="en-US" sz="4000" dirty="0" err="1" smtClean="0"/>
              <a:t>ভূমিকম্প</a:t>
            </a:r>
            <a:r>
              <a:rPr lang="en-US" sz="4000" dirty="0" smtClean="0"/>
              <a:t> </a:t>
            </a:r>
            <a:r>
              <a:rPr lang="en-US" sz="4000" dirty="0" err="1" smtClean="0"/>
              <a:t>হওয়ার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সময়</a:t>
            </a:r>
            <a:r>
              <a:rPr lang="en-US" sz="4000" dirty="0" smtClean="0"/>
              <a:t> </a:t>
            </a:r>
            <a:r>
              <a:rPr lang="en-US" sz="4000" dirty="0" err="1" smtClean="0"/>
              <a:t>আত্মরক্ষার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জন্য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তুমি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করবে</a:t>
            </a:r>
            <a:r>
              <a:rPr lang="en-US" sz="4000" dirty="0" smtClean="0"/>
              <a:t>?</a:t>
            </a:r>
          </a:p>
          <a:p>
            <a:r>
              <a:rPr lang="en-US" sz="4000" dirty="0" smtClean="0"/>
              <a:t>৩.মানুয়ের </a:t>
            </a:r>
            <a:r>
              <a:rPr lang="en-US" sz="4000" dirty="0" err="1" smtClean="0"/>
              <a:t>দ্বারা</a:t>
            </a:r>
            <a:r>
              <a:rPr lang="en-US" sz="4000" dirty="0" smtClean="0"/>
              <a:t> </a:t>
            </a:r>
            <a:r>
              <a:rPr lang="en-US" sz="4000" dirty="0" err="1" smtClean="0"/>
              <a:t>কোন</a:t>
            </a:r>
            <a:r>
              <a:rPr lang="en-US" sz="4000" dirty="0" smtClean="0"/>
              <a:t> </a:t>
            </a:r>
            <a:r>
              <a:rPr lang="en-US" sz="4000" dirty="0" err="1" smtClean="0"/>
              <a:t>ধরনের</a:t>
            </a:r>
            <a:r>
              <a:rPr lang="en-US" sz="4000" dirty="0" smtClean="0"/>
              <a:t> </a:t>
            </a:r>
            <a:r>
              <a:rPr lang="bn-BD" sz="2800" dirty="0" smtClean="0"/>
              <a:t>দুর্যোগ</a:t>
            </a:r>
            <a:r>
              <a:rPr lang="en-US" sz="4000" dirty="0" smtClean="0"/>
              <a:t> </a:t>
            </a:r>
            <a:r>
              <a:rPr lang="en-US" sz="4000" dirty="0" err="1" smtClean="0"/>
              <a:t>সৃষ্টি</a:t>
            </a:r>
            <a:r>
              <a:rPr lang="en-US" sz="4000" dirty="0" smtClean="0"/>
              <a:t> </a:t>
            </a:r>
            <a:r>
              <a:rPr lang="en-US" sz="4000" dirty="0" err="1" smtClean="0"/>
              <a:t>হয়</a:t>
            </a:r>
            <a:r>
              <a:rPr lang="en-US" sz="4000" dirty="0" smtClean="0"/>
              <a:t>?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৪. </a:t>
            </a:r>
            <a:r>
              <a:rPr lang="en-US" sz="4000" dirty="0" err="1" smtClean="0"/>
              <a:t>বন্যা</a:t>
            </a:r>
            <a:r>
              <a:rPr lang="en-US" sz="4000" dirty="0" smtClean="0"/>
              <a:t> </a:t>
            </a:r>
            <a:r>
              <a:rPr lang="en-US" sz="4000" dirty="0" err="1" smtClean="0"/>
              <a:t>হলে</a:t>
            </a:r>
            <a:r>
              <a:rPr lang="en-US" sz="4000" dirty="0" smtClean="0"/>
              <a:t> </a:t>
            </a:r>
            <a:r>
              <a:rPr lang="en-US" sz="4000" dirty="0" err="1" smtClean="0"/>
              <a:t>তোমার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করা</a:t>
            </a:r>
            <a:r>
              <a:rPr lang="en-US" sz="4000" dirty="0" smtClean="0"/>
              <a:t> </a:t>
            </a:r>
            <a:r>
              <a:rPr lang="en-US" sz="4000" dirty="0" err="1" smtClean="0"/>
              <a:t>উচিত</a:t>
            </a:r>
            <a:r>
              <a:rPr lang="en-US" sz="4000" dirty="0" smtClean="0"/>
              <a:t>?</a:t>
            </a:r>
          </a:p>
          <a:p>
            <a:endParaRPr lang="en-US" sz="4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4857" y="1893194"/>
            <a:ext cx="10168944" cy="127500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algn="ctr" eaLnBrk="1" hangingPunct="1">
              <a:defRPr/>
            </a:pPr>
            <a:r>
              <a:rPr lang="bn-BD" dirty="0" smtClean="0">
                <a:latin typeface="NikoshBAN" pitchFamily="2" charset="0"/>
              </a:rPr>
              <a:t>বাড়ীর কাজ</a:t>
            </a:r>
            <a:endParaRPr lang="en-US" dirty="0" smtClean="0">
              <a:latin typeface="NikoshBAN" pitchFamily="2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9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9092"/>
            <a:ext cx="12192000" cy="6548907"/>
          </a:xfrm>
          <a:solidFill>
            <a:srgbClr val="00B05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528811" y="2086377"/>
            <a:ext cx="4855335" cy="329699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/>
              <a:t>ধন্যবাদ</a:t>
            </a:r>
            <a:endParaRPr lang="en-US" sz="96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9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589" y="218937"/>
            <a:ext cx="7369792" cy="1327197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bn-BD" b="1" dirty="0" smtClean="0">
                <a:solidFill>
                  <a:schemeClr val="bg1"/>
                </a:solidFill>
              </a:rPr>
              <a:t>পরিচিতি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45660" y="1825625"/>
            <a:ext cx="11655188" cy="486177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4000" dirty="0" smtClean="0">
              <a:solidFill>
                <a:srgbClr val="002060"/>
              </a:solidFill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</a:rPr>
              <a:t>মোঃ হুমায়ুন কবীর</a:t>
            </a:r>
          </a:p>
          <a:p>
            <a:pPr algn="ctr"/>
            <a:r>
              <a:rPr lang="bn-BD" sz="4000" dirty="0">
                <a:solidFill>
                  <a:srgbClr val="002060"/>
                </a:solidFill>
              </a:rPr>
              <a:t>সহ্কারি শিক্ষক</a:t>
            </a:r>
          </a:p>
          <a:p>
            <a:pPr algn="ctr"/>
            <a:r>
              <a:rPr lang="bn-BD" sz="4000" dirty="0" smtClean="0">
                <a:solidFill>
                  <a:srgbClr val="002060"/>
                </a:solidFill>
              </a:rPr>
              <a:t>শরিফাবাদ </a:t>
            </a:r>
            <a:r>
              <a:rPr lang="bn-BD" sz="4000" dirty="0">
                <a:solidFill>
                  <a:srgbClr val="002060"/>
                </a:solidFill>
              </a:rPr>
              <a:t>উচ্চ </a:t>
            </a:r>
            <a:r>
              <a:rPr lang="bn-BD" sz="4000" dirty="0" smtClean="0">
                <a:solidFill>
                  <a:srgbClr val="002060"/>
                </a:solidFill>
              </a:rPr>
              <a:t>বিদালয়</a:t>
            </a:r>
          </a:p>
          <a:p>
            <a:pPr algn="ctr"/>
            <a:r>
              <a:rPr lang="bn-BD" sz="4000" dirty="0" smtClean="0">
                <a:solidFill>
                  <a:srgbClr val="002060"/>
                </a:solidFill>
              </a:rPr>
              <a:t>ভাংগা, ফরিদপুর।</a:t>
            </a:r>
          </a:p>
          <a:p>
            <a:pPr algn="ctr"/>
            <a:r>
              <a:rPr lang="bn-BD" sz="4000" dirty="0">
                <a:solidFill>
                  <a:srgbClr val="002060"/>
                </a:solidFill>
              </a:rPr>
              <a:t>আই ডি নং </a:t>
            </a:r>
            <a:r>
              <a:rPr lang="bn-BD" sz="4000" dirty="0" smtClean="0">
                <a:solidFill>
                  <a:srgbClr val="002060"/>
                </a:solidFill>
              </a:rPr>
              <a:t>২০</a:t>
            </a:r>
            <a:endParaRPr lang="en-US" sz="40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humayunkabirttc@gmail.com</a:t>
            </a:r>
            <a:endParaRPr lang="bn-BD" sz="4000" dirty="0" smtClean="0"/>
          </a:p>
          <a:p>
            <a:pPr algn="ctr"/>
            <a:endParaRPr lang="en-US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0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85" y="232011"/>
            <a:ext cx="7751928" cy="117370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পাঠ পরিচিতি</a:t>
            </a:r>
            <a:endParaRPr lang="en-US" sz="4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24552" y="1757386"/>
            <a:ext cx="10515600" cy="435133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4400" dirty="0" smtClean="0">
                <a:solidFill>
                  <a:srgbClr val="FF0000"/>
                </a:solidFill>
              </a:rPr>
              <a:t>বিষয়ঃ বাংলাদেশ ও বিশ্ব পরিচয়</a:t>
            </a:r>
            <a:r>
              <a:rPr lang="bn-BD" sz="4400" dirty="0" smtClean="0"/>
              <a:t>।</a:t>
            </a:r>
          </a:p>
          <a:p>
            <a:pPr marL="0" indent="0">
              <a:buNone/>
            </a:pPr>
            <a:r>
              <a:rPr lang="bn-BD" sz="4400" dirty="0" smtClean="0">
                <a:solidFill>
                  <a:srgbClr val="7030A0"/>
                </a:solidFill>
              </a:rPr>
              <a:t>শ্রেণি</a:t>
            </a:r>
            <a:r>
              <a:rPr lang="en-US" sz="4400" dirty="0" smtClean="0">
                <a:solidFill>
                  <a:srgbClr val="7030A0"/>
                </a:solidFill>
              </a:rPr>
              <a:t>:</a:t>
            </a:r>
            <a:r>
              <a:rPr lang="bn-BD" sz="4400" dirty="0" smtClean="0">
                <a:solidFill>
                  <a:srgbClr val="7030A0"/>
                </a:solidFill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</a:rPr>
              <a:t>অষ্টম</a:t>
            </a:r>
            <a:endParaRPr lang="bn-BD" sz="6000" dirty="0" smtClean="0">
              <a:solidFill>
                <a:srgbClr val="7030A0"/>
              </a:solidFill>
            </a:endParaRPr>
          </a:p>
          <a:p>
            <a:r>
              <a:rPr lang="bn-BD" sz="4400" dirty="0" smtClean="0">
                <a:solidFill>
                  <a:srgbClr val="0070C0"/>
                </a:solidFill>
              </a:rPr>
              <a:t>অধ্যায়</a:t>
            </a:r>
            <a:r>
              <a:rPr lang="en-US" sz="6000" dirty="0" smtClean="0">
                <a:solidFill>
                  <a:srgbClr val="0070C0"/>
                </a:solidFill>
              </a:rPr>
              <a:t>:</a:t>
            </a:r>
            <a:r>
              <a:rPr lang="en-US" sz="6000" dirty="0" err="1" smtClean="0">
                <a:solidFill>
                  <a:srgbClr val="0070C0"/>
                </a:solidFill>
              </a:rPr>
              <a:t>অষ্টম</a:t>
            </a:r>
            <a:endParaRPr lang="bn-BD" sz="6000" b="1" dirty="0" smtClean="0">
              <a:solidFill>
                <a:srgbClr val="002060"/>
              </a:solidFill>
            </a:endParaRPr>
          </a:p>
          <a:p>
            <a:r>
              <a:rPr lang="bn-BD" sz="4400" dirty="0" smtClean="0">
                <a:solidFill>
                  <a:srgbClr val="00B050"/>
                </a:solidFill>
              </a:rPr>
              <a:t>সময়</a:t>
            </a:r>
            <a:r>
              <a:rPr lang="en-US" sz="4400" dirty="0" smtClean="0">
                <a:solidFill>
                  <a:srgbClr val="00B050"/>
                </a:solidFill>
              </a:rPr>
              <a:t>:</a:t>
            </a:r>
            <a:r>
              <a:rPr lang="bn-BD" sz="4400" dirty="0" smtClean="0">
                <a:solidFill>
                  <a:srgbClr val="00B050"/>
                </a:solidFill>
              </a:rPr>
              <a:t> ৫০ মিনিট</a:t>
            </a:r>
          </a:p>
          <a:p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তারিখ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০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৫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/০৬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/ ২০১৩</a:t>
            </a:r>
            <a:endParaRPr lang="en-US" sz="44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3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373" y="0"/>
            <a:ext cx="5322627" cy="3316407"/>
          </a:xfrm>
          <a:prstGeom prst="rect">
            <a:avLst/>
          </a:prstGeom>
        </p:spPr>
      </p:pic>
      <p:pic>
        <p:nvPicPr>
          <p:cNvPr id="6" name="Picture 2" descr="C:\Documents and Settings\user\Desktop\Faria\faria-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667836"/>
            <a:ext cx="5322627" cy="3190164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373" y="3667836"/>
            <a:ext cx="5322627" cy="3190164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322627" cy="3316408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91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378003"/>
            <a:ext cx="11070465" cy="634476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sz="6600" dirty="0" smtClean="0"/>
              <a:t>      </a:t>
            </a:r>
            <a:r>
              <a:rPr lang="en-US" sz="6600" dirty="0" err="1" smtClean="0"/>
              <a:t>বাংলাদেশের</a:t>
            </a:r>
            <a:r>
              <a:rPr lang="en-US" sz="6600" dirty="0" smtClean="0"/>
              <a:t> </a:t>
            </a:r>
            <a:r>
              <a:rPr lang="bn-BD" sz="5400" dirty="0" smtClean="0"/>
              <a:t>দুর্যোগ</a:t>
            </a:r>
            <a:endParaRPr lang="en-US" sz="5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0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2962" y="250082"/>
            <a:ext cx="7125774" cy="1325563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n-US" b="1" dirty="0" err="1" smtClean="0"/>
              <a:t>শিখনফল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049" y="1864261"/>
            <a:ext cx="10515600" cy="435133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প্রাকৃতিক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bn-BD" dirty="0" smtClean="0">
                <a:solidFill>
                  <a:schemeClr val="bg1"/>
                </a:solidFill>
              </a:rPr>
              <a:t>দুর্যোগ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sz="3600" dirty="0" err="1" smtClean="0">
                <a:solidFill>
                  <a:schemeClr val="bg1"/>
                </a:solidFill>
              </a:rPr>
              <a:t>কি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তা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বলতে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পারবে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বৈশ্বিক</a:t>
            </a:r>
            <a:r>
              <a:rPr lang="en-US" sz="3600" dirty="0" smtClean="0">
                <a:solidFill>
                  <a:schemeClr val="bg1"/>
                </a:solidFill>
              </a:rPr>
              <a:t> উ</a:t>
            </a:r>
            <a:r>
              <a:rPr lang="bn-BD" dirty="0" smtClean="0">
                <a:solidFill>
                  <a:schemeClr val="bg1"/>
                </a:solidFill>
              </a:rPr>
              <a:t>ষ্ণায়নের</a:t>
            </a:r>
            <a:r>
              <a:rPr lang="bn-BD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কারণ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বলতে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পারবে</a:t>
            </a:r>
            <a:endParaRPr lang="bn-BD" sz="3600" dirty="0" smtClean="0">
              <a:solidFill>
                <a:schemeClr val="bg1"/>
              </a:solidFill>
            </a:endParaRPr>
          </a:p>
          <a:p>
            <a:r>
              <a:rPr lang="en-US" sz="3600" dirty="0" err="1" smtClean="0">
                <a:solidFill>
                  <a:schemeClr val="bg1"/>
                </a:solidFill>
              </a:rPr>
              <a:t>প্রাকৃতিক</a:t>
            </a:r>
            <a:r>
              <a:rPr lang="en-US" sz="3600" dirty="0" smtClean="0">
                <a:solidFill>
                  <a:schemeClr val="bg1"/>
                </a:solidFill>
              </a:rPr>
              <a:t> ও </a:t>
            </a:r>
            <a:r>
              <a:rPr lang="en-US" sz="3600" dirty="0" err="1" smtClean="0">
                <a:solidFill>
                  <a:schemeClr val="bg1"/>
                </a:solidFill>
              </a:rPr>
              <a:t>মানবসৃষ্ট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bn-BD" dirty="0" smtClean="0">
                <a:solidFill>
                  <a:schemeClr val="bg1"/>
                </a:solidFill>
              </a:rPr>
              <a:t>দুর্যোগ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বিশ্লেষণ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করতে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পারবে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2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angladesh-flood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21217"/>
            <a:ext cx="5080000" cy="3039835"/>
          </a:xfrm>
        </p:spPr>
      </p:pic>
      <p:pic>
        <p:nvPicPr>
          <p:cNvPr id="7" name="Picture 6" descr="2009-08-27__nt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658" y="3907826"/>
            <a:ext cx="5174342" cy="3039835"/>
          </a:xfrm>
          <a:prstGeom prst="rect">
            <a:avLst/>
          </a:prstGeom>
        </p:spPr>
      </p:pic>
      <p:pic>
        <p:nvPicPr>
          <p:cNvPr id="8" name="Picture 7" descr="disaster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907826"/>
            <a:ext cx="5080000" cy="295017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741" y="95259"/>
            <a:ext cx="5048518" cy="62595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4800" dirty="0"/>
              <a:t>দুর্যোগ</a:t>
            </a:r>
            <a:endParaRPr lang="en-US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0" y="721217"/>
            <a:ext cx="5080000" cy="30398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37127" y="3387144"/>
            <a:ext cx="1365160" cy="373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বন্যা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804597" y="3126241"/>
            <a:ext cx="1081825" cy="521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জলোচ্ছ্বাস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6146" y="6317087"/>
            <a:ext cx="1352281" cy="540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ভূমিকম্প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112000" y="6515236"/>
            <a:ext cx="1236372" cy="3928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নদীভাঙ্গন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228857"/>
            <a:ext cx="4114800" cy="365125"/>
          </a:xfrm>
        </p:spPr>
        <p:txBody>
          <a:bodyPr/>
          <a:lstStyle/>
          <a:p>
            <a:r>
              <a:rPr lang="en-US" dirty="0" smtClean="0"/>
              <a:t>humayunkabirttc@gmail.com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6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2256" y="283238"/>
            <a:ext cx="7124131" cy="1325563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একক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কাজ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1383"/>
            <a:ext cx="10515600" cy="435133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bn-BD" sz="3200" dirty="0" smtClean="0"/>
              <a:t>দুর্যোগ</a:t>
            </a:r>
            <a:r>
              <a:rPr lang="en-US" dirty="0" smtClean="0"/>
              <a:t> </a:t>
            </a:r>
            <a:r>
              <a:rPr lang="en-US" sz="4400" dirty="0" err="1" smtClean="0"/>
              <a:t>বলতে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বুঝ</a:t>
            </a:r>
            <a:r>
              <a:rPr lang="en-US" sz="4400" dirty="0" smtClean="0"/>
              <a:t>?</a:t>
            </a:r>
            <a:endParaRPr lang="en-US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0622" y="171942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bn-BD" dirty="0"/>
              <a:t>এসো </a:t>
            </a:r>
            <a:r>
              <a:rPr lang="bn-BD" dirty="0" smtClean="0"/>
              <a:t>মিলিয়ে</a:t>
            </a:r>
            <a:r>
              <a:rPr lang="en-US" dirty="0" smtClean="0"/>
              <a:t> </a:t>
            </a:r>
            <a:r>
              <a:rPr lang="bn-BD" dirty="0" smtClean="0"/>
              <a:t>নেই</a:t>
            </a:r>
            <a:endParaRPr lang="en-US" dirty="0"/>
          </a:p>
        </p:txBody>
      </p:sp>
      <p:sp>
        <p:nvSpPr>
          <p:cNvPr id="8" name="AutoShape 3"/>
          <p:cNvSpPr>
            <a:spLocks noChangeAspect="1" noChangeArrowheads="1" noTextEdit="1"/>
          </p:cNvSpPr>
          <p:nvPr/>
        </p:nvSpPr>
        <p:spPr bwMode="auto">
          <a:xfrm>
            <a:off x="581025" y="2224088"/>
            <a:ext cx="11476038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0" y="2575084"/>
            <a:ext cx="11232946" cy="163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460" y="3390314"/>
            <a:ext cx="1121569" cy="8159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9029" y="3525291"/>
            <a:ext cx="1016223" cy="573301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6/5/2013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humayunkabirttc@gmail.com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57E14-2DE0-47A0-8B3B-A39AE59F87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4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214</Words>
  <Application>Microsoft Office PowerPoint</Application>
  <PresentationFormat>Widescreen</PresentationFormat>
  <Paragraphs>122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NikoshBAN</vt:lpstr>
      <vt:lpstr>Vrinda</vt:lpstr>
      <vt:lpstr>Office Theme</vt:lpstr>
      <vt:lpstr>  </vt:lpstr>
      <vt:lpstr>পরিচিতি</vt:lpstr>
      <vt:lpstr>পাঠ পরিচিতি</vt:lpstr>
      <vt:lpstr>PowerPoint Presentation</vt:lpstr>
      <vt:lpstr>      বাংলাদেশের দুর্যোগ</vt:lpstr>
      <vt:lpstr>শিখনফল</vt:lpstr>
      <vt:lpstr>দুর্যোগ</vt:lpstr>
      <vt:lpstr>একক কাজ</vt:lpstr>
      <vt:lpstr>এসো মিলিয়ে নেই</vt:lpstr>
      <vt:lpstr>PowerPoint Presentation</vt:lpstr>
      <vt:lpstr>বৈশ্বিক উষ্ণায়নের কারণ </vt:lpstr>
      <vt:lpstr>এসো মিলিয়ে নেই</vt:lpstr>
      <vt:lpstr>প্রাকৃতিক দুর্যোগ  </vt:lpstr>
      <vt:lpstr> মানবসৃষ্ট দুর্যোগ </vt:lpstr>
      <vt:lpstr>দলীয় কাজ</vt:lpstr>
      <vt:lpstr>এসো মিলিয়ে নেই</vt:lpstr>
      <vt:lpstr> মূল্যায়ন </vt:lpstr>
      <vt:lpstr>বাড়ীর কাজ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50</cp:revision>
  <dcterms:created xsi:type="dcterms:W3CDTF">2013-06-02T15:38:21Z</dcterms:created>
  <dcterms:modified xsi:type="dcterms:W3CDTF">2013-06-05T06:50:03Z</dcterms:modified>
</cp:coreProperties>
</file>